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gif"/><Relationship Id="rId4" Type="http://schemas.openxmlformats.org/officeDocument/2006/relationships/image" Target="../media/image02.gif"/><Relationship Id="rId5" Type="http://schemas.openxmlformats.org/officeDocument/2006/relationships/image" Target="../media/image0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.gif images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Joel Johnson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did .gif images come from?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 1987, a US-based software writer named Steve Wilhite developed the GIF image format while working for CompuServe.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Wilhite developed it for the CompuServe company who released it that same year to provide a color image format for their file downloading areas.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GIF replaced the previous RLE (Run-Length Encoding) format previously used, because it was quicker to download even on computers with slow modems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GIF stand for Graphics Interchange Format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GIF image?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GIF is a bitmap image formate which supports up to 8 bits per pixel, which allows a single image to reference its own 256 color palette chosen from a 24-bit RGB color space.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It also supports animations and allows for up 256 colors per frame from the same 24-bit RGB palette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GIF’s are not a good format for reproducing colored photographs or high resolution images with continuous color, but is amazing for simpler images such as graphics or logos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Controversy: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 recent years, Steve Wilhite has come forward to explain that the pronunciation of the acronym GIF is really “JIF” and not “Ghiff”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This spawned huge controversy and arguments among the internet</a:t>
            </a:r>
          </a:p>
          <a:p>
            <a:pPr indent="-228600" lvl="1" marL="914400">
              <a:spcBef>
                <a:spcPts val="0"/>
              </a:spcBef>
              <a:buChar char="○"/>
            </a:pPr>
            <a:r>
              <a:rPr lang="en"/>
              <a:t>I am not going to conform to this madness and I will still pronounce it “Ghiff”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  <p:pic>
        <p:nvPicPr>
          <p:cNvPr descr="File:Pivot Wave.gif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4037" y="1604227"/>
            <a:ext cx="2775425" cy="22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tating earth (large).gif"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00" y="1323475"/>
            <a:ext cx="3093125" cy="309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Gear pump animation.gif"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425" y="1731900"/>
            <a:ext cx="3414412" cy="22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